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0" autoAdjust="0"/>
  </p:normalViewPr>
  <p:slideViewPr>
    <p:cSldViewPr>
      <p:cViewPr varScale="1">
        <p:scale>
          <a:sx n="82" d="100"/>
          <a:sy n="82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5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99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26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95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32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53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57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84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10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9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67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EEA3-5F2F-48FD-857C-136F653D7F75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E9E1-3E27-4FD9-96C9-8EA91277A2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24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Picture 245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" y="1556792"/>
            <a:ext cx="913819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79512" y="522920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00" b="0" i="0" u="none" strike="noStrike" baseline="0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it-IT" sz="1200" b="0" i="0" u="none" strike="noStrike" baseline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Verdana"/>
              </a:rPr>
              <a:t>ANCE GREEN COSTRUCTION MANAGEMENT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" y="49306"/>
            <a:ext cx="25527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40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" y="0"/>
            <a:ext cx="25542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11440" y="1359932"/>
            <a:ext cx="9144000" cy="4085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La normativa ambientale è in continua evoluzione:</a:t>
            </a:r>
          </a:p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			</a:t>
            </a:r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1F497D"/>
                </a:solidFill>
                <a:latin typeface="Bahnschrift SemiBold" panose="020B0502040204020203" pitchFamily="34" charset="0"/>
              </a:rPr>
              <a:t>i</a:t>
            </a:r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ncertezza su norme e procedure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impossibilità/incapacità di utilizzare </a:t>
            </a:r>
          </a:p>
          <a:p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	    strumenti «virtuosi»</a:t>
            </a:r>
          </a:p>
          <a:p>
            <a:pPr algn="just"/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 </a:t>
            </a:r>
          </a:p>
          <a:p>
            <a:pPr algn="just"/>
            <a:r>
              <a:rPr lang="it-IT" sz="2400" dirty="0">
                <a:solidFill>
                  <a:srgbClr val="1F497D"/>
                </a:solidFill>
                <a:latin typeface="Bahnschrift SemiBold" panose="020B0502040204020203" pitchFamily="34" charset="0"/>
              </a:rPr>
              <a:t>			</a:t>
            </a:r>
          </a:p>
        </p:txBody>
      </p:sp>
      <p:sp>
        <p:nvSpPr>
          <p:cNvPr id="9" name="Ovale 8"/>
          <p:cNvSpPr/>
          <p:nvPr/>
        </p:nvSpPr>
        <p:spPr>
          <a:xfrm>
            <a:off x="5890473" y="2204864"/>
            <a:ext cx="2759089" cy="148164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Oltre 30 provvedimenti normativi in soli 10 anni!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23528" y="2461239"/>
            <a:ext cx="2766118" cy="12252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livello europeo, nazionale e anche regionale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3725398" y="3051972"/>
            <a:ext cx="122413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616344" cy="26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40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" y="0"/>
            <a:ext cx="25542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11440" y="1359932"/>
            <a:ext cx="914400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it-IT" sz="28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Il d.lgs. 116/2020: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La transizione verso la digitalizzazione della documentazione ambientale;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Le nuove «frontiere» per il deposito dei rifiuti;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La classificazione; </a:t>
            </a:r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Il nuovo REN e la tracciabilità.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it-IT" sz="2400" dirty="0">
                <a:solidFill>
                  <a:srgbClr val="1F497D"/>
                </a:solidFill>
                <a:latin typeface="Bahnschrift SemiBold" panose="020B0502040204020203" pitchFamily="34" charset="0"/>
              </a:rPr>
              <a:t> </a:t>
            </a:r>
          </a:p>
          <a:p>
            <a:pPr algn="just"/>
            <a:r>
              <a:rPr lang="it-IT" sz="2400" dirty="0">
                <a:solidFill>
                  <a:srgbClr val="1F497D"/>
                </a:solidFill>
                <a:latin typeface="Bahnschrift SemiBold" panose="020B0502040204020203" pitchFamily="34" charset="0"/>
              </a:rPr>
              <a:t>		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0650" y="8367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white"/>
                </a:solidFill>
              </a:rPr>
              <a:t>Il cd. pacchetto per l’economia circolare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400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" y="0"/>
            <a:ext cx="25542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11440" y="1359932"/>
            <a:ext cx="914400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Sottoprodotto &amp; End of </a:t>
            </a:r>
            <a:r>
              <a:rPr lang="it-IT" sz="2800" dirty="0">
                <a:solidFill>
                  <a:srgbClr val="1F497D"/>
                </a:solidFill>
                <a:latin typeface="Bahnschrift SemiBold" panose="020B0502040204020203" pitchFamily="34" charset="0"/>
              </a:rPr>
              <a:t>W</a:t>
            </a:r>
            <a:r>
              <a:rPr lang="it-IT" sz="28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aste </a:t>
            </a:r>
          </a:p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			</a:t>
            </a:r>
          </a:p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algn="just"/>
            <a:endParaRPr lang="it-IT" sz="2400" dirty="0" smtClean="0">
              <a:solidFill>
                <a:srgbClr val="1F497D"/>
              </a:solidFill>
              <a:latin typeface="Bahnschrift SemiBold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solidFill>
                  <a:srgbClr val="1F497D"/>
                </a:solidFill>
                <a:latin typeface="Bahnschrift SemiBold" panose="020B0502040204020203" pitchFamily="34" charset="0"/>
              </a:rPr>
              <a:t>Gli impianti mobili</a:t>
            </a:r>
          </a:p>
          <a:p>
            <a:pPr algn="just"/>
            <a:r>
              <a:rPr lang="it-IT" sz="2400" dirty="0" smtClean="0">
                <a:solidFill>
                  <a:srgbClr val="1F497D"/>
                </a:solidFill>
                <a:latin typeface="Bahnschrift SemiBold" panose="020B0502040204020203" pitchFamily="34" charset="0"/>
              </a:rPr>
              <a:t> </a:t>
            </a:r>
          </a:p>
          <a:p>
            <a:pPr algn="just"/>
            <a:r>
              <a:rPr lang="it-IT" sz="2400" dirty="0">
                <a:solidFill>
                  <a:srgbClr val="1F497D"/>
                </a:solidFill>
                <a:latin typeface="Bahnschrift SemiBold" panose="020B0502040204020203" pitchFamily="34" charset="0"/>
              </a:rPr>
              <a:t>			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0650" y="8367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prstClr val="white"/>
                </a:solidFill>
              </a:rPr>
              <a:t>Gli «strumenti» normativi per un cantiere </a:t>
            </a:r>
            <a:r>
              <a:rPr lang="it-IT" sz="2800" b="1" dirty="0" smtClean="0">
                <a:solidFill>
                  <a:prstClr val="white"/>
                </a:solidFill>
              </a:rPr>
              <a:t>circolare:</a:t>
            </a:r>
            <a:endParaRPr lang="it-IT" sz="2800" b="1" dirty="0">
              <a:solidFill>
                <a:prstClr val="white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4822649" y="1765565"/>
            <a:ext cx="4309911" cy="20162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1F497D">
                    <a:lumMod val="50000"/>
                  </a:srgbClr>
                </a:solidFill>
              </a:rPr>
              <a:t>Un decreto approvato (fresato d’asfalto)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1F497D">
                    <a:lumMod val="50000"/>
                  </a:srgbClr>
                </a:solidFill>
              </a:rPr>
              <a:t>Un decreto quasi «definitivo» per i rifiuti da demolizione e costruzione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1F497D">
                    <a:lumMod val="50000"/>
                  </a:srgbClr>
                </a:solidFill>
              </a:rPr>
              <a:t>Le prassi «buone»!</a:t>
            </a:r>
            <a:endParaRPr lang="it-IT" b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323528" y="2420094"/>
            <a:ext cx="2428653" cy="13421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F497D">
                    <a:lumMod val="50000"/>
                  </a:srgbClr>
                </a:solidFill>
              </a:rPr>
              <a:t>Terre e rocce da scavo </a:t>
            </a:r>
          </a:p>
          <a:p>
            <a:pPr algn="ctr"/>
            <a:r>
              <a:rPr lang="it-IT" b="1" dirty="0" smtClean="0">
                <a:solidFill>
                  <a:srgbClr val="1F497D">
                    <a:lumMod val="50000"/>
                  </a:srgbClr>
                </a:solidFill>
              </a:rPr>
              <a:t>ma non solo</a:t>
            </a:r>
            <a:endParaRPr lang="it-IT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1" y="5188678"/>
            <a:ext cx="38385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121</Words>
  <Application>Microsoft Office PowerPoint</Application>
  <PresentationFormat>Presentazione su schermo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Mingo Valentina</dc:creator>
  <cp:lastModifiedBy>Nuccitelli Paola</cp:lastModifiedBy>
  <cp:revision>21</cp:revision>
  <dcterms:created xsi:type="dcterms:W3CDTF">2020-11-11T10:17:01Z</dcterms:created>
  <dcterms:modified xsi:type="dcterms:W3CDTF">2020-11-12T11:39:06Z</dcterms:modified>
</cp:coreProperties>
</file>